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64" r:id="rId2"/>
    <p:sldId id="263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1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33" autoAdjust="0"/>
  </p:normalViewPr>
  <p:slideViewPr>
    <p:cSldViewPr>
      <p:cViewPr>
        <p:scale>
          <a:sx n="64" d="100"/>
          <a:sy n="64" d="100"/>
        </p:scale>
        <p:origin x="-99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C0B0B3-93D6-49F1-BDB9-7676CFE6429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97EF7E-0097-4849-9ECE-6358926ED575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принципы мозаичной осведомлённости</a:t>
          </a:r>
          <a:endParaRPr lang="ru-RU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684D0B-95E1-4342-8255-CAFD41FA32B4}" type="parTrans" cxnId="{50CCE5AA-5266-4BE4-9BFB-94F4D1BEC11B}">
      <dgm:prSet/>
      <dgm:spPr/>
      <dgm:t>
        <a:bodyPr/>
        <a:lstStyle/>
        <a:p>
          <a:endParaRPr lang="ru-RU"/>
        </a:p>
      </dgm:t>
    </dgm:pt>
    <dgm:pt modelId="{16A27358-7608-4ABE-A916-1B78B7781813}" type="sibTrans" cxnId="{50CCE5AA-5266-4BE4-9BFB-94F4D1BEC11B}">
      <dgm:prSet/>
      <dgm:spPr/>
      <dgm:t>
        <a:bodyPr/>
        <a:lstStyle/>
        <a:p>
          <a:endParaRPr lang="ru-RU"/>
        </a:p>
      </dgm:t>
    </dgm:pt>
    <dgm:pt modelId="{5F455514-644B-49B9-8FCF-C70B5C8AA3C0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Фрагментарность информации</a:t>
          </a:r>
          <a:endParaRPr lang="ru-RU" sz="14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E60C8-9139-4766-9E12-CDD7CCA3A5C5}" type="parTrans" cxnId="{C16BBE7D-C491-4653-BD0D-FD2CB927D309}">
      <dgm:prSet/>
      <dgm:spPr/>
      <dgm:t>
        <a:bodyPr/>
        <a:lstStyle/>
        <a:p>
          <a:endParaRPr lang="ru-RU"/>
        </a:p>
      </dgm:t>
    </dgm:pt>
    <dgm:pt modelId="{53616BFF-3BFF-4EB1-BFD0-CF0D856B0AD3}" type="sibTrans" cxnId="{C16BBE7D-C491-4653-BD0D-FD2CB927D309}">
      <dgm:prSet/>
      <dgm:spPr/>
      <dgm:t>
        <a:bodyPr/>
        <a:lstStyle/>
        <a:p>
          <a:endParaRPr lang="ru-RU"/>
        </a:p>
      </dgm:t>
    </dgm:pt>
    <dgm:pt modelId="{FCDE2DEB-0854-4A5B-A86A-37B47719F668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Многократное повторение</a:t>
          </a:r>
          <a:endParaRPr lang="ru-RU" sz="14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16902A-11D9-49C9-81D9-5998D2B421C8}" type="parTrans" cxnId="{28E2E36D-D723-43B9-8521-AC8785C344B1}">
      <dgm:prSet/>
      <dgm:spPr/>
      <dgm:t>
        <a:bodyPr/>
        <a:lstStyle/>
        <a:p>
          <a:endParaRPr lang="ru-RU"/>
        </a:p>
      </dgm:t>
    </dgm:pt>
    <dgm:pt modelId="{FF4CBE84-ADFB-4E23-838E-5504488B0560}" type="sibTrans" cxnId="{28E2E36D-D723-43B9-8521-AC8785C344B1}">
      <dgm:prSet/>
      <dgm:spPr/>
      <dgm:t>
        <a:bodyPr/>
        <a:lstStyle/>
        <a:p>
          <a:endParaRPr lang="ru-RU"/>
        </a:p>
      </dgm:t>
    </dgm:pt>
    <dgm:pt modelId="{B3426AD0-D211-4406-A7F4-8B9D2F67C2A5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Интерактивность</a:t>
          </a:r>
          <a:endParaRPr lang="ru-RU" sz="14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FA5F36-69AD-44D1-AC57-1B6A4C35B110}" type="parTrans" cxnId="{8CD899AD-A77A-4601-AA00-45F21E0C127C}">
      <dgm:prSet/>
      <dgm:spPr/>
      <dgm:t>
        <a:bodyPr/>
        <a:lstStyle/>
        <a:p>
          <a:endParaRPr lang="ru-RU"/>
        </a:p>
      </dgm:t>
    </dgm:pt>
    <dgm:pt modelId="{81EB2BFB-9A01-4315-A838-59491F53AB4E}" type="sibTrans" cxnId="{8CD899AD-A77A-4601-AA00-45F21E0C127C}">
      <dgm:prSet/>
      <dgm:spPr/>
      <dgm:t>
        <a:bodyPr/>
        <a:lstStyle/>
        <a:p>
          <a:endParaRPr lang="ru-RU"/>
        </a:p>
      </dgm:t>
    </dgm:pt>
    <dgm:pt modelId="{0952B103-037D-4E50-9C4B-0F211926A215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Наглядность</a:t>
          </a:r>
          <a:endParaRPr lang="ru-RU" sz="14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7E3086-C204-4826-A7BF-29D45110057A}" type="parTrans" cxnId="{60773289-691F-4E4D-B142-2D9BD10D2570}">
      <dgm:prSet/>
      <dgm:spPr/>
      <dgm:t>
        <a:bodyPr/>
        <a:lstStyle/>
        <a:p>
          <a:endParaRPr lang="ru-RU"/>
        </a:p>
      </dgm:t>
    </dgm:pt>
    <dgm:pt modelId="{3B34F385-EDB0-4CB2-9D61-69D15A1AB9D5}" type="sibTrans" cxnId="{60773289-691F-4E4D-B142-2D9BD10D2570}">
      <dgm:prSet/>
      <dgm:spPr/>
      <dgm:t>
        <a:bodyPr/>
        <a:lstStyle/>
        <a:p>
          <a:endParaRPr lang="ru-RU"/>
        </a:p>
      </dgm:t>
    </dgm:pt>
    <dgm:pt modelId="{985EFE3C-0A5F-4350-B4B2-80688E1B221E}" type="pres">
      <dgm:prSet presAssocID="{64C0B0B3-93D6-49F1-BDB9-7676CFE642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86A7812-8B5C-44F4-95B0-2A049CC3A27F}" type="pres">
      <dgm:prSet presAssocID="{9097EF7E-0097-4849-9ECE-6358926ED575}" presName="hierRoot1" presStyleCnt="0">
        <dgm:presLayoutVars>
          <dgm:hierBranch val="init"/>
        </dgm:presLayoutVars>
      </dgm:prSet>
      <dgm:spPr/>
    </dgm:pt>
    <dgm:pt modelId="{D854E030-2CC8-4735-BC76-7701B959EF6A}" type="pres">
      <dgm:prSet presAssocID="{9097EF7E-0097-4849-9ECE-6358926ED575}" presName="rootComposite1" presStyleCnt="0"/>
      <dgm:spPr/>
    </dgm:pt>
    <dgm:pt modelId="{02865DF4-93E7-4243-A7D4-A7115C215FD1}" type="pres">
      <dgm:prSet presAssocID="{9097EF7E-0097-4849-9ECE-6358926ED57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28BFBB-B3AE-4A45-B247-9E3BB87501A7}" type="pres">
      <dgm:prSet presAssocID="{9097EF7E-0097-4849-9ECE-6358926ED57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6058233-85E0-4614-B26D-34873DCDFCED}" type="pres">
      <dgm:prSet presAssocID="{9097EF7E-0097-4849-9ECE-6358926ED575}" presName="hierChild2" presStyleCnt="0"/>
      <dgm:spPr/>
    </dgm:pt>
    <dgm:pt modelId="{8C16A10A-7AEE-45EB-9A7C-70FF1ECA78C4}" type="pres">
      <dgm:prSet presAssocID="{95BE60C8-9139-4766-9E12-CDD7CCA3A5C5}" presName="Name37" presStyleLbl="parChTrans1D2" presStyleIdx="0" presStyleCnt="4"/>
      <dgm:spPr/>
      <dgm:t>
        <a:bodyPr/>
        <a:lstStyle/>
        <a:p>
          <a:endParaRPr lang="ru-RU"/>
        </a:p>
      </dgm:t>
    </dgm:pt>
    <dgm:pt modelId="{3DF17644-6DF6-41CB-A64B-AB848D5D1E03}" type="pres">
      <dgm:prSet presAssocID="{5F455514-644B-49B9-8FCF-C70B5C8AA3C0}" presName="hierRoot2" presStyleCnt="0">
        <dgm:presLayoutVars>
          <dgm:hierBranch val="init"/>
        </dgm:presLayoutVars>
      </dgm:prSet>
      <dgm:spPr/>
    </dgm:pt>
    <dgm:pt modelId="{6D6A586B-9840-448D-B499-E9D8A2E767C4}" type="pres">
      <dgm:prSet presAssocID="{5F455514-644B-49B9-8FCF-C70B5C8AA3C0}" presName="rootComposite" presStyleCnt="0"/>
      <dgm:spPr/>
    </dgm:pt>
    <dgm:pt modelId="{ADBF8830-9D09-438A-937F-09E79A2A3B8E}" type="pres">
      <dgm:prSet presAssocID="{5F455514-644B-49B9-8FCF-C70B5C8AA3C0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5F27FA-1F86-4E25-A2CC-DC81913DE5F2}" type="pres">
      <dgm:prSet presAssocID="{5F455514-644B-49B9-8FCF-C70B5C8AA3C0}" presName="rootConnector" presStyleLbl="node2" presStyleIdx="0" presStyleCnt="4"/>
      <dgm:spPr/>
      <dgm:t>
        <a:bodyPr/>
        <a:lstStyle/>
        <a:p>
          <a:endParaRPr lang="ru-RU"/>
        </a:p>
      </dgm:t>
    </dgm:pt>
    <dgm:pt modelId="{18F088B6-4D97-494B-A509-ECDC50259DB6}" type="pres">
      <dgm:prSet presAssocID="{5F455514-644B-49B9-8FCF-C70B5C8AA3C0}" presName="hierChild4" presStyleCnt="0"/>
      <dgm:spPr/>
    </dgm:pt>
    <dgm:pt modelId="{3A37E9CC-CDFA-4C9B-8383-7CD6D6A70723}" type="pres">
      <dgm:prSet presAssocID="{5F455514-644B-49B9-8FCF-C70B5C8AA3C0}" presName="hierChild5" presStyleCnt="0"/>
      <dgm:spPr/>
    </dgm:pt>
    <dgm:pt modelId="{D01A4215-DC10-4D30-A88C-858D615777CC}" type="pres">
      <dgm:prSet presAssocID="{6816902A-11D9-49C9-81D9-5998D2B421C8}" presName="Name37" presStyleLbl="parChTrans1D2" presStyleIdx="1" presStyleCnt="4"/>
      <dgm:spPr/>
      <dgm:t>
        <a:bodyPr/>
        <a:lstStyle/>
        <a:p>
          <a:endParaRPr lang="ru-RU"/>
        </a:p>
      </dgm:t>
    </dgm:pt>
    <dgm:pt modelId="{F6730190-B401-420C-AF37-415DBBA679C1}" type="pres">
      <dgm:prSet presAssocID="{FCDE2DEB-0854-4A5B-A86A-37B47719F668}" presName="hierRoot2" presStyleCnt="0">
        <dgm:presLayoutVars>
          <dgm:hierBranch val="init"/>
        </dgm:presLayoutVars>
      </dgm:prSet>
      <dgm:spPr/>
    </dgm:pt>
    <dgm:pt modelId="{18E0F8F6-A633-4550-B9AB-1E0CB2B91C3C}" type="pres">
      <dgm:prSet presAssocID="{FCDE2DEB-0854-4A5B-A86A-37B47719F668}" presName="rootComposite" presStyleCnt="0"/>
      <dgm:spPr/>
    </dgm:pt>
    <dgm:pt modelId="{EC1F0BB9-418B-4A04-A1BC-AB9414CA119B}" type="pres">
      <dgm:prSet presAssocID="{FCDE2DEB-0854-4A5B-A86A-37B47719F668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73D0E6-B2F3-43E9-976F-EDF1223C78CF}" type="pres">
      <dgm:prSet presAssocID="{FCDE2DEB-0854-4A5B-A86A-37B47719F668}" presName="rootConnector" presStyleLbl="node2" presStyleIdx="1" presStyleCnt="4"/>
      <dgm:spPr/>
      <dgm:t>
        <a:bodyPr/>
        <a:lstStyle/>
        <a:p>
          <a:endParaRPr lang="ru-RU"/>
        </a:p>
      </dgm:t>
    </dgm:pt>
    <dgm:pt modelId="{0A0F330C-4012-47BD-B499-54C6825CC0F1}" type="pres">
      <dgm:prSet presAssocID="{FCDE2DEB-0854-4A5B-A86A-37B47719F668}" presName="hierChild4" presStyleCnt="0"/>
      <dgm:spPr/>
    </dgm:pt>
    <dgm:pt modelId="{8722DBD1-8A64-49C7-A809-CD6566268893}" type="pres">
      <dgm:prSet presAssocID="{FCDE2DEB-0854-4A5B-A86A-37B47719F668}" presName="hierChild5" presStyleCnt="0"/>
      <dgm:spPr/>
    </dgm:pt>
    <dgm:pt modelId="{56F1E76F-3D1A-4681-A606-3B66797E829C}" type="pres">
      <dgm:prSet presAssocID="{56FA5F36-69AD-44D1-AC57-1B6A4C35B110}" presName="Name37" presStyleLbl="parChTrans1D2" presStyleIdx="2" presStyleCnt="4"/>
      <dgm:spPr/>
      <dgm:t>
        <a:bodyPr/>
        <a:lstStyle/>
        <a:p>
          <a:endParaRPr lang="ru-RU"/>
        </a:p>
      </dgm:t>
    </dgm:pt>
    <dgm:pt modelId="{5D67AB76-8D33-4032-BBE7-7DCB73D77161}" type="pres">
      <dgm:prSet presAssocID="{B3426AD0-D211-4406-A7F4-8B9D2F67C2A5}" presName="hierRoot2" presStyleCnt="0">
        <dgm:presLayoutVars>
          <dgm:hierBranch val="init"/>
        </dgm:presLayoutVars>
      </dgm:prSet>
      <dgm:spPr/>
    </dgm:pt>
    <dgm:pt modelId="{35DF78F5-A1AB-4A2D-BA45-68C80FE817B4}" type="pres">
      <dgm:prSet presAssocID="{B3426AD0-D211-4406-A7F4-8B9D2F67C2A5}" presName="rootComposite" presStyleCnt="0"/>
      <dgm:spPr/>
    </dgm:pt>
    <dgm:pt modelId="{D6F7F732-5B3D-4B11-AAAF-2078D4E2EACB}" type="pres">
      <dgm:prSet presAssocID="{B3426AD0-D211-4406-A7F4-8B9D2F67C2A5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C394F8-C97A-4DBA-90B6-47E9DD67F08B}" type="pres">
      <dgm:prSet presAssocID="{B3426AD0-D211-4406-A7F4-8B9D2F67C2A5}" presName="rootConnector" presStyleLbl="node2" presStyleIdx="2" presStyleCnt="4"/>
      <dgm:spPr/>
      <dgm:t>
        <a:bodyPr/>
        <a:lstStyle/>
        <a:p>
          <a:endParaRPr lang="ru-RU"/>
        </a:p>
      </dgm:t>
    </dgm:pt>
    <dgm:pt modelId="{410561AE-9E46-4288-AE06-D7BDBC1909DC}" type="pres">
      <dgm:prSet presAssocID="{B3426AD0-D211-4406-A7F4-8B9D2F67C2A5}" presName="hierChild4" presStyleCnt="0"/>
      <dgm:spPr/>
    </dgm:pt>
    <dgm:pt modelId="{C2F4E082-153E-4053-AB91-F77F9DA77EDD}" type="pres">
      <dgm:prSet presAssocID="{B3426AD0-D211-4406-A7F4-8B9D2F67C2A5}" presName="hierChild5" presStyleCnt="0"/>
      <dgm:spPr/>
    </dgm:pt>
    <dgm:pt modelId="{230465A0-3920-457E-8EA5-868DCA601EC2}" type="pres">
      <dgm:prSet presAssocID="{7D7E3086-C204-4826-A7BF-29D45110057A}" presName="Name37" presStyleLbl="parChTrans1D2" presStyleIdx="3" presStyleCnt="4"/>
      <dgm:spPr/>
      <dgm:t>
        <a:bodyPr/>
        <a:lstStyle/>
        <a:p>
          <a:endParaRPr lang="ru-RU"/>
        </a:p>
      </dgm:t>
    </dgm:pt>
    <dgm:pt modelId="{EEFBCC50-FA74-45E8-BDF7-223480C12B63}" type="pres">
      <dgm:prSet presAssocID="{0952B103-037D-4E50-9C4B-0F211926A215}" presName="hierRoot2" presStyleCnt="0">
        <dgm:presLayoutVars>
          <dgm:hierBranch val="init"/>
        </dgm:presLayoutVars>
      </dgm:prSet>
      <dgm:spPr/>
    </dgm:pt>
    <dgm:pt modelId="{486287FE-51E9-4B4B-BAC0-5EBDC6CE496D}" type="pres">
      <dgm:prSet presAssocID="{0952B103-037D-4E50-9C4B-0F211926A215}" presName="rootComposite" presStyleCnt="0"/>
      <dgm:spPr/>
    </dgm:pt>
    <dgm:pt modelId="{1E586549-EEC0-47F3-90B1-1471E5A6370D}" type="pres">
      <dgm:prSet presAssocID="{0952B103-037D-4E50-9C4B-0F211926A215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7CA842-B4A8-4967-B6D3-D5A842C0B118}" type="pres">
      <dgm:prSet presAssocID="{0952B103-037D-4E50-9C4B-0F211926A215}" presName="rootConnector" presStyleLbl="node2" presStyleIdx="3" presStyleCnt="4"/>
      <dgm:spPr/>
      <dgm:t>
        <a:bodyPr/>
        <a:lstStyle/>
        <a:p>
          <a:endParaRPr lang="ru-RU"/>
        </a:p>
      </dgm:t>
    </dgm:pt>
    <dgm:pt modelId="{ED90D110-E06C-4E5B-B17A-FD199BB028FE}" type="pres">
      <dgm:prSet presAssocID="{0952B103-037D-4E50-9C4B-0F211926A215}" presName="hierChild4" presStyleCnt="0"/>
      <dgm:spPr/>
    </dgm:pt>
    <dgm:pt modelId="{689C61B6-02F2-4365-9696-30B199A78F0F}" type="pres">
      <dgm:prSet presAssocID="{0952B103-037D-4E50-9C4B-0F211926A215}" presName="hierChild5" presStyleCnt="0"/>
      <dgm:spPr/>
    </dgm:pt>
    <dgm:pt modelId="{40B5C4BF-FE1B-4694-BA19-E5B283CEF16D}" type="pres">
      <dgm:prSet presAssocID="{9097EF7E-0097-4849-9ECE-6358926ED575}" presName="hierChild3" presStyleCnt="0"/>
      <dgm:spPr/>
    </dgm:pt>
  </dgm:ptLst>
  <dgm:cxnLst>
    <dgm:cxn modelId="{C16BBE7D-C491-4653-BD0D-FD2CB927D309}" srcId="{9097EF7E-0097-4849-9ECE-6358926ED575}" destId="{5F455514-644B-49B9-8FCF-C70B5C8AA3C0}" srcOrd="0" destOrd="0" parTransId="{95BE60C8-9139-4766-9E12-CDD7CCA3A5C5}" sibTransId="{53616BFF-3BFF-4EB1-BFD0-CF0D856B0AD3}"/>
    <dgm:cxn modelId="{8FED1E49-3F2D-4472-B970-C1D2550B8FD6}" type="presOf" srcId="{B3426AD0-D211-4406-A7F4-8B9D2F67C2A5}" destId="{D6F7F732-5B3D-4B11-AAAF-2078D4E2EACB}" srcOrd="0" destOrd="0" presId="urn:microsoft.com/office/officeart/2005/8/layout/orgChart1"/>
    <dgm:cxn modelId="{50CCE5AA-5266-4BE4-9BFB-94F4D1BEC11B}" srcId="{64C0B0B3-93D6-49F1-BDB9-7676CFE64295}" destId="{9097EF7E-0097-4849-9ECE-6358926ED575}" srcOrd="0" destOrd="0" parTransId="{D4684D0B-95E1-4342-8255-CAFD41FA32B4}" sibTransId="{16A27358-7608-4ABE-A916-1B78B7781813}"/>
    <dgm:cxn modelId="{66B9D15F-6913-4A6F-8B27-E104893D96B2}" type="presOf" srcId="{9097EF7E-0097-4849-9ECE-6358926ED575}" destId="{02865DF4-93E7-4243-A7D4-A7115C215FD1}" srcOrd="0" destOrd="0" presId="urn:microsoft.com/office/officeart/2005/8/layout/orgChart1"/>
    <dgm:cxn modelId="{768F2177-0280-4E9C-877C-3386ADB9270B}" type="presOf" srcId="{0952B103-037D-4E50-9C4B-0F211926A215}" destId="{1E586549-EEC0-47F3-90B1-1471E5A6370D}" srcOrd="0" destOrd="0" presId="urn:microsoft.com/office/officeart/2005/8/layout/orgChart1"/>
    <dgm:cxn modelId="{8878CB8F-79DC-4709-87DB-28B75B5DB61A}" type="presOf" srcId="{0952B103-037D-4E50-9C4B-0F211926A215}" destId="{D67CA842-B4A8-4967-B6D3-D5A842C0B118}" srcOrd="1" destOrd="0" presId="urn:microsoft.com/office/officeart/2005/8/layout/orgChart1"/>
    <dgm:cxn modelId="{28E2E36D-D723-43B9-8521-AC8785C344B1}" srcId="{9097EF7E-0097-4849-9ECE-6358926ED575}" destId="{FCDE2DEB-0854-4A5B-A86A-37B47719F668}" srcOrd="1" destOrd="0" parTransId="{6816902A-11D9-49C9-81D9-5998D2B421C8}" sibTransId="{FF4CBE84-ADFB-4E23-838E-5504488B0560}"/>
    <dgm:cxn modelId="{83DBB564-D962-4439-980F-8784A7ACBBA1}" type="presOf" srcId="{9097EF7E-0097-4849-9ECE-6358926ED575}" destId="{BD28BFBB-B3AE-4A45-B247-9E3BB87501A7}" srcOrd="1" destOrd="0" presId="urn:microsoft.com/office/officeart/2005/8/layout/orgChart1"/>
    <dgm:cxn modelId="{4B77E4DE-787F-4193-9BB5-0A5535A3328F}" type="presOf" srcId="{7D7E3086-C204-4826-A7BF-29D45110057A}" destId="{230465A0-3920-457E-8EA5-868DCA601EC2}" srcOrd="0" destOrd="0" presId="urn:microsoft.com/office/officeart/2005/8/layout/orgChart1"/>
    <dgm:cxn modelId="{C5C42FCB-3FA7-4C20-AEE4-E13FABED4D0E}" type="presOf" srcId="{6816902A-11D9-49C9-81D9-5998D2B421C8}" destId="{D01A4215-DC10-4D30-A88C-858D615777CC}" srcOrd="0" destOrd="0" presId="urn:microsoft.com/office/officeart/2005/8/layout/orgChart1"/>
    <dgm:cxn modelId="{8CD899AD-A77A-4601-AA00-45F21E0C127C}" srcId="{9097EF7E-0097-4849-9ECE-6358926ED575}" destId="{B3426AD0-D211-4406-A7F4-8B9D2F67C2A5}" srcOrd="2" destOrd="0" parTransId="{56FA5F36-69AD-44D1-AC57-1B6A4C35B110}" sibTransId="{81EB2BFB-9A01-4315-A838-59491F53AB4E}"/>
    <dgm:cxn modelId="{E6F68349-0864-446F-89A4-E86143A20E33}" type="presOf" srcId="{95BE60C8-9139-4766-9E12-CDD7CCA3A5C5}" destId="{8C16A10A-7AEE-45EB-9A7C-70FF1ECA78C4}" srcOrd="0" destOrd="0" presId="urn:microsoft.com/office/officeart/2005/8/layout/orgChart1"/>
    <dgm:cxn modelId="{A219BD7F-476D-47CF-89B7-CCB2642FD9C3}" type="presOf" srcId="{64C0B0B3-93D6-49F1-BDB9-7676CFE64295}" destId="{985EFE3C-0A5F-4350-B4B2-80688E1B221E}" srcOrd="0" destOrd="0" presId="urn:microsoft.com/office/officeart/2005/8/layout/orgChart1"/>
    <dgm:cxn modelId="{60773289-691F-4E4D-B142-2D9BD10D2570}" srcId="{9097EF7E-0097-4849-9ECE-6358926ED575}" destId="{0952B103-037D-4E50-9C4B-0F211926A215}" srcOrd="3" destOrd="0" parTransId="{7D7E3086-C204-4826-A7BF-29D45110057A}" sibTransId="{3B34F385-EDB0-4CB2-9D61-69D15A1AB9D5}"/>
    <dgm:cxn modelId="{B5BCEA9A-1660-4D19-A117-B280F0530C1E}" type="presOf" srcId="{FCDE2DEB-0854-4A5B-A86A-37B47719F668}" destId="{0373D0E6-B2F3-43E9-976F-EDF1223C78CF}" srcOrd="1" destOrd="0" presId="urn:microsoft.com/office/officeart/2005/8/layout/orgChart1"/>
    <dgm:cxn modelId="{1346A708-FF7A-4664-B58F-9298AC2D38DA}" type="presOf" srcId="{FCDE2DEB-0854-4A5B-A86A-37B47719F668}" destId="{EC1F0BB9-418B-4A04-A1BC-AB9414CA119B}" srcOrd="0" destOrd="0" presId="urn:microsoft.com/office/officeart/2005/8/layout/orgChart1"/>
    <dgm:cxn modelId="{2F5A795D-DC4F-4B67-8ABF-216DFE17E82D}" type="presOf" srcId="{5F455514-644B-49B9-8FCF-C70B5C8AA3C0}" destId="{785F27FA-1F86-4E25-A2CC-DC81913DE5F2}" srcOrd="1" destOrd="0" presId="urn:microsoft.com/office/officeart/2005/8/layout/orgChart1"/>
    <dgm:cxn modelId="{35397BBA-9B51-4DE1-818D-963959E44DB4}" type="presOf" srcId="{5F455514-644B-49B9-8FCF-C70B5C8AA3C0}" destId="{ADBF8830-9D09-438A-937F-09E79A2A3B8E}" srcOrd="0" destOrd="0" presId="urn:microsoft.com/office/officeart/2005/8/layout/orgChart1"/>
    <dgm:cxn modelId="{62B7C9A3-E8B7-4E25-B941-78292A9C548F}" type="presOf" srcId="{56FA5F36-69AD-44D1-AC57-1B6A4C35B110}" destId="{56F1E76F-3D1A-4681-A606-3B66797E829C}" srcOrd="0" destOrd="0" presId="urn:microsoft.com/office/officeart/2005/8/layout/orgChart1"/>
    <dgm:cxn modelId="{D60DA3C5-2B1E-433D-8042-CF583E646C93}" type="presOf" srcId="{B3426AD0-D211-4406-A7F4-8B9D2F67C2A5}" destId="{EDC394F8-C97A-4DBA-90B6-47E9DD67F08B}" srcOrd="1" destOrd="0" presId="urn:microsoft.com/office/officeart/2005/8/layout/orgChart1"/>
    <dgm:cxn modelId="{418EC4AF-D563-41FB-96A4-B796059E3F5D}" type="presParOf" srcId="{985EFE3C-0A5F-4350-B4B2-80688E1B221E}" destId="{F86A7812-8B5C-44F4-95B0-2A049CC3A27F}" srcOrd="0" destOrd="0" presId="urn:microsoft.com/office/officeart/2005/8/layout/orgChart1"/>
    <dgm:cxn modelId="{AE41720E-24F9-4D03-9D85-2D031DBD59EC}" type="presParOf" srcId="{F86A7812-8B5C-44F4-95B0-2A049CC3A27F}" destId="{D854E030-2CC8-4735-BC76-7701B959EF6A}" srcOrd="0" destOrd="0" presId="urn:microsoft.com/office/officeart/2005/8/layout/orgChart1"/>
    <dgm:cxn modelId="{D869AE74-C043-47B4-87FD-F874F96380F1}" type="presParOf" srcId="{D854E030-2CC8-4735-BC76-7701B959EF6A}" destId="{02865DF4-93E7-4243-A7D4-A7115C215FD1}" srcOrd="0" destOrd="0" presId="urn:microsoft.com/office/officeart/2005/8/layout/orgChart1"/>
    <dgm:cxn modelId="{75BD28E3-B763-439A-934C-3030122B39C0}" type="presParOf" srcId="{D854E030-2CC8-4735-BC76-7701B959EF6A}" destId="{BD28BFBB-B3AE-4A45-B247-9E3BB87501A7}" srcOrd="1" destOrd="0" presId="urn:microsoft.com/office/officeart/2005/8/layout/orgChart1"/>
    <dgm:cxn modelId="{EC905CA8-085B-4824-9C67-60CDA0131EBF}" type="presParOf" srcId="{F86A7812-8B5C-44F4-95B0-2A049CC3A27F}" destId="{26058233-85E0-4614-B26D-34873DCDFCED}" srcOrd="1" destOrd="0" presId="urn:microsoft.com/office/officeart/2005/8/layout/orgChart1"/>
    <dgm:cxn modelId="{DC7DC863-276D-4C37-83F3-4AD424C28FB2}" type="presParOf" srcId="{26058233-85E0-4614-B26D-34873DCDFCED}" destId="{8C16A10A-7AEE-45EB-9A7C-70FF1ECA78C4}" srcOrd="0" destOrd="0" presId="urn:microsoft.com/office/officeart/2005/8/layout/orgChart1"/>
    <dgm:cxn modelId="{5FD46A67-232F-4A0A-8234-AECD8E68690B}" type="presParOf" srcId="{26058233-85E0-4614-B26D-34873DCDFCED}" destId="{3DF17644-6DF6-41CB-A64B-AB848D5D1E03}" srcOrd="1" destOrd="0" presId="urn:microsoft.com/office/officeart/2005/8/layout/orgChart1"/>
    <dgm:cxn modelId="{3A023192-1E45-44CD-B5AB-01EF4CC7347B}" type="presParOf" srcId="{3DF17644-6DF6-41CB-A64B-AB848D5D1E03}" destId="{6D6A586B-9840-448D-B499-E9D8A2E767C4}" srcOrd="0" destOrd="0" presId="urn:microsoft.com/office/officeart/2005/8/layout/orgChart1"/>
    <dgm:cxn modelId="{3F8117FC-C28B-4996-89A7-8D80EEC8AD1F}" type="presParOf" srcId="{6D6A586B-9840-448D-B499-E9D8A2E767C4}" destId="{ADBF8830-9D09-438A-937F-09E79A2A3B8E}" srcOrd="0" destOrd="0" presId="urn:microsoft.com/office/officeart/2005/8/layout/orgChart1"/>
    <dgm:cxn modelId="{26BAD45D-C7F8-4AF5-B819-C93A1AB2EBA5}" type="presParOf" srcId="{6D6A586B-9840-448D-B499-E9D8A2E767C4}" destId="{785F27FA-1F86-4E25-A2CC-DC81913DE5F2}" srcOrd="1" destOrd="0" presId="urn:microsoft.com/office/officeart/2005/8/layout/orgChart1"/>
    <dgm:cxn modelId="{EB191F12-8F60-4112-ADB0-FBC97B0F824E}" type="presParOf" srcId="{3DF17644-6DF6-41CB-A64B-AB848D5D1E03}" destId="{18F088B6-4D97-494B-A509-ECDC50259DB6}" srcOrd="1" destOrd="0" presId="urn:microsoft.com/office/officeart/2005/8/layout/orgChart1"/>
    <dgm:cxn modelId="{8618D53E-1D4F-48FC-AB42-00B1B7B63874}" type="presParOf" srcId="{3DF17644-6DF6-41CB-A64B-AB848D5D1E03}" destId="{3A37E9CC-CDFA-4C9B-8383-7CD6D6A70723}" srcOrd="2" destOrd="0" presId="urn:microsoft.com/office/officeart/2005/8/layout/orgChart1"/>
    <dgm:cxn modelId="{FBDE8266-BC9A-4721-AFC1-1D0F5BD95541}" type="presParOf" srcId="{26058233-85E0-4614-B26D-34873DCDFCED}" destId="{D01A4215-DC10-4D30-A88C-858D615777CC}" srcOrd="2" destOrd="0" presId="urn:microsoft.com/office/officeart/2005/8/layout/orgChart1"/>
    <dgm:cxn modelId="{AC77D574-F970-4AC3-80D8-143CA8F0FC2A}" type="presParOf" srcId="{26058233-85E0-4614-B26D-34873DCDFCED}" destId="{F6730190-B401-420C-AF37-415DBBA679C1}" srcOrd="3" destOrd="0" presId="urn:microsoft.com/office/officeart/2005/8/layout/orgChart1"/>
    <dgm:cxn modelId="{B5FE0055-4203-467A-A51A-F35D45861F27}" type="presParOf" srcId="{F6730190-B401-420C-AF37-415DBBA679C1}" destId="{18E0F8F6-A633-4550-B9AB-1E0CB2B91C3C}" srcOrd="0" destOrd="0" presId="urn:microsoft.com/office/officeart/2005/8/layout/orgChart1"/>
    <dgm:cxn modelId="{BFF6ECA9-18F3-42BB-ADF8-E154C3E4FE00}" type="presParOf" srcId="{18E0F8F6-A633-4550-B9AB-1E0CB2B91C3C}" destId="{EC1F0BB9-418B-4A04-A1BC-AB9414CA119B}" srcOrd="0" destOrd="0" presId="urn:microsoft.com/office/officeart/2005/8/layout/orgChart1"/>
    <dgm:cxn modelId="{304C654E-7605-4893-8B10-523238A4D8ED}" type="presParOf" srcId="{18E0F8F6-A633-4550-B9AB-1E0CB2B91C3C}" destId="{0373D0E6-B2F3-43E9-976F-EDF1223C78CF}" srcOrd="1" destOrd="0" presId="urn:microsoft.com/office/officeart/2005/8/layout/orgChart1"/>
    <dgm:cxn modelId="{28FED856-3DA6-4CF7-A38C-A7A942A79604}" type="presParOf" srcId="{F6730190-B401-420C-AF37-415DBBA679C1}" destId="{0A0F330C-4012-47BD-B499-54C6825CC0F1}" srcOrd="1" destOrd="0" presId="urn:microsoft.com/office/officeart/2005/8/layout/orgChart1"/>
    <dgm:cxn modelId="{95A2BFF1-6680-46AA-933C-67A8C595AD0A}" type="presParOf" srcId="{F6730190-B401-420C-AF37-415DBBA679C1}" destId="{8722DBD1-8A64-49C7-A809-CD6566268893}" srcOrd="2" destOrd="0" presId="urn:microsoft.com/office/officeart/2005/8/layout/orgChart1"/>
    <dgm:cxn modelId="{ED04A087-4D02-477F-99DF-D4468D665156}" type="presParOf" srcId="{26058233-85E0-4614-B26D-34873DCDFCED}" destId="{56F1E76F-3D1A-4681-A606-3B66797E829C}" srcOrd="4" destOrd="0" presId="urn:microsoft.com/office/officeart/2005/8/layout/orgChart1"/>
    <dgm:cxn modelId="{69306FE9-A314-42EB-A91F-2F05FDBBC3BD}" type="presParOf" srcId="{26058233-85E0-4614-B26D-34873DCDFCED}" destId="{5D67AB76-8D33-4032-BBE7-7DCB73D77161}" srcOrd="5" destOrd="0" presId="urn:microsoft.com/office/officeart/2005/8/layout/orgChart1"/>
    <dgm:cxn modelId="{6F88064B-3171-493B-95C8-12739DF1DB94}" type="presParOf" srcId="{5D67AB76-8D33-4032-BBE7-7DCB73D77161}" destId="{35DF78F5-A1AB-4A2D-BA45-68C80FE817B4}" srcOrd="0" destOrd="0" presId="urn:microsoft.com/office/officeart/2005/8/layout/orgChart1"/>
    <dgm:cxn modelId="{2960C027-F6B8-4DE2-8E58-4D7C916C5256}" type="presParOf" srcId="{35DF78F5-A1AB-4A2D-BA45-68C80FE817B4}" destId="{D6F7F732-5B3D-4B11-AAAF-2078D4E2EACB}" srcOrd="0" destOrd="0" presId="urn:microsoft.com/office/officeart/2005/8/layout/orgChart1"/>
    <dgm:cxn modelId="{F06CE447-2F33-457F-A658-D36024DE3280}" type="presParOf" srcId="{35DF78F5-A1AB-4A2D-BA45-68C80FE817B4}" destId="{EDC394F8-C97A-4DBA-90B6-47E9DD67F08B}" srcOrd="1" destOrd="0" presId="urn:microsoft.com/office/officeart/2005/8/layout/orgChart1"/>
    <dgm:cxn modelId="{6CF035A7-0F1C-44EB-9B19-D7BA715CA11F}" type="presParOf" srcId="{5D67AB76-8D33-4032-BBE7-7DCB73D77161}" destId="{410561AE-9E46-4288-AE06-D7BDBC1909DC}" srcOrd="1" destOrd="0" presId="urn:microsoft.com/office/officeart/2005/8/layout/orgChart1"/>
    <dgm:cxn modelId="{AD204A8C-FE06-4B0A-888B-D23830EDBD5C}" type="presParOf" srcId="{5D67AB76-8D33-4032-BBE7-7DCB73D77161}" destId="{C2F4E082-153E-4053-AB91-F77F9DA77EDD}" srcOrd="2" destOrd="0" presId="urn:microsoft.com/office/officeart/2005/8/layout/orgChart1"/>
    <dgm:cxn modelId="{5078D79D-613E-4DF9-9775-5C567F191868}" type="presParOf" srcId="{26058233-85E0-4614-B26D-34873DCDFCED}" destId="{230465A0-3920-457E-8EA5-868DCA601EC2}" srcOrd="6" destOrd="0" presId="urn:microsoft.com/office/officeart/2005/8/layout/orgChart1"/>
    <dgm:cxn modelId="{1EAF9AD2-04A1-488C-9365-9E17E119BD7C}" type="presParOf" srcId="{26058233-85E0-4614-B26D-34873DCDFCED}" destId="{EEFBCC50-FA74-45E8-BDF7-223480C12B63}" srcOrd="7" destOrd="0" presId="urn:microsoft.com/office/officeart/2005/8/layout/orgChart1"/>
    <dgm:cxn modelId="{7508088B-B3D9-41C0-8A26-61A6C81B19A0}" type="presParOf" srcId="{EEFBCC50-FA74-45E8-BDF7-223480C12B63}" destId="{486287FE-51E9-4B4B-BAC0-5EBDC6CE496D}" srcOrd="0" destOrd="0" presId="urn:microsoft.com/office/officeart/2005/8/layout/orgChart1"/>
    <dgm:cxn modelId="{DD96589B-53A9-4F15-B1EA-82A746605B61}" type="presParOf" srcId="{486287FE-51E9-4B4B-BAC0-5EBDC6CE496D}" destId="{1E586549-EEC0-47F3-90B1-1471E5A6370D}" srcOrd="0" destOrd="0" presId="urn:microsoft.com/office/officeart/2005/8/layout/orgChart1"/>
    <dgm:cxn modelId="{DA91D5EF-C895-4AFE-9A8F-C7941290E09C}" type="presParOf" srcId="{486287FE-51E9-4B4B-BAC0-5EBDC6CE496D}" destId="{D67CA842-B4A8-4967-B6D3-D5A842C0B118}" srcOrd="1" destOrd="0" presId="urn:microsoft.com/office/officeart/2005/8/layout/orgChart1"/>
    <dgm:cxn modelId="{BA7976C5-17E1-4CA0-A701-53D7708270A0}" type="presParOf" srcId="{EEFBCC50-FA74-45E8-BDF7-223480C12B63}" destId="{ED90D110-E06C-4E5B-B17A-FD199BB028FE}" srcOrd="1" destOrd="0" presId="urn:microsoft.com/office/officeart/2005/8/layout/orgChart1"/>
    <dgm:cxn modelId="{CF8A1B1F-3D9E-41DA-8F4F-BF1F1DCE95BE}" type="presParOf" srcId="{EEFBCC50-FA74-45E8-BDF7-223480C12B63}" destId="{689C61B6-02F2-4365-9696-30B199A78F0F}" srcOrd="2" destOrd="0" presId="urn:microsoft.com/office/officeart/2005/8/layout/orgChart1"/>
    <dgm:cxn modelId="{7D323C08-5235-4C80-B860-194CB2348405}" type="presParOf" srcId="{F86A7812-8B5C-44F4-95B0-2A049CC3A27F}" destId="{40B5C4BF-FE1B-4694-BA19-E5B283CEF16D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0465A0-3920-457E-8EA5-868DCA601EC2}">
      <dsp:nvSpPr>
        <dsp:cNvPr id="0" name=""/>
        <dsp:cNvSpPr/>
      </dsp:nvSpPr>
      <dsp:spPr>
        <a:xfrm>
          <a:off x="4320479" y="2454845"/>
          <a:ext cx="3383826" cy="3915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758"/>
              </a:lnTo>
              <a:lnTo>
                <a:pt x="3383826" y="195758"/>
              </a:lnTo>
              <a:lnTo>
                <a:pt x="3383826" y="3915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F1E76F-3D1A-4681-A606-3B66797E829C}">
      <dsp:nvSpPr>
        <dsp:cNvPr id="0" name=""/>
        <dsp:cNvSpPr/>
      </dsp:nvSpPr>
      <dsp:spPr>
        <a:xfrm>
          <a:off x="4320479" y="2454845"/>
          <a:ext cx="1127942" cy="3915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758"/>
              </a:lnTo>
              <a:lnTo>
                <a:pt x="1127942" y="195758"/>
              </a:lnTo>
              <a:lnTo>
                <a:pt x="1127942" y="3915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A4215-DC10-4D30-A88C-858D615777CC}">
      <dsp:nvSpPr>
        <dsp:cNvPr id="0" name=""/>
        <dsp:cNvSpPr/>
      </dsp:nvSpPr>
      <dsp:spPr>
        <a:xfrm>
          <a:off x="3192537" y="2454845"/>
          <a:ext cx="1127942" cy="391517"/>
        </a:xfrm>
        <a:custGeom>
          <a:avLst/>
          <a:gdLst/>
          <a:ahLst/>
          <a:cxnLst/>
          <a:rect l="0" t="0" r="0" b="0"/>
          <a:pathLst>
            <a:path>
              <a:moveTo>
                <a:pt x="1127942" y="0"/>
              </a:moveTo>
              <a:lnTo>
                <a:pt x="1127942" y="195758"/>
              </a:lnTo>
              <a:lnTo>
                <a:pt x="0" y="195758"/>
              </a:lnTo>
              <a:lnTo>
                <a:pt x="0" y="3915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16A10A-7AEE-45EB-9A7C-70FF1ECA78C4}">
      <dsp:nvSpPr>
        <dsp:cNvPr id="0" name=""/>
        <dsp:cNvSpPr/>
      </dsp:nvSpPr>
      <dsp:spPr>
        <a:xfrm>
          <a:off x="936653" y="2454845"/>
          <a:ext cx="3383826" cy="391517"/>
        </a:xfrm>
        <a:custGeom>
          <a:avLst/>
          <a:gdLst/>
          <a:ahLst/>
          <a:cxnLst/>
          <a:rect l="0" t="0" r="0" b="0"/>
          <a:pathLst>
            <a:path>
              <a:moveTo>
                <a:pt x="3383826" y="0"/>
              </a:moveTo>
              <a:lnTo>
                <a:pt x="3383826" y="195758"/>
              </a:lnTo>
              <a:lnTo>
                <a:pt x="0" y="195758"/>
              </a:lnTo>
              <a:lnTo>
                <a:pt x="0" y="3915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865DF4-93E7-4243-A7D4-A7115C215FD1}">
      <dsp:nvSpPr>
        <dsp:cNvPr id="0" name=""/>
        <dsp:cNvSpPr/>
      </dsp:nvSpPr>
      <dsp:spPr>
        <a:xfrm>
          <a:off x="3388296" y="1522661"/>
          <a:ext cx="1864367" cy="932183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принципы мозаичной осведомлённости</a:t>
          </a:r>
          <a:endParaRPr lang="ru-RU" sz="1700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88296" y="1522661"/>
        <a:ext cx="1864367" cy="932183"/>
      </dsp:txXfrm>
    </dsp:sp>
    <dsp:sp modelId="{ADBF8830-9D09-438A-937F-09E79A2A3B8E}">
      <dsp:nvSpPr>
        <dsp:cNvPr id="0" name=""/>
        <dsp:cNvSpPr/>
      </dsp:nvSpPr>
      <dsp:spPr>
        <a:xfrm>
          <a:off x="4469" y="2846362"/>
          <a:ext cx="1864367" cy="932183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Фрагментарность информации</a:t>
          </a:r>
          <a:endParaRPr lang="ru-RU" sz="1400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69" y="2846362"/>
        <a:ext cx="1864367" cy="932183"/>
      </dsp:txXfrm>
    </dsp:sp>
    <dsp:sp modelId="{EC1F0BB9-418B-4A04-A1BC-AB9414CA119B}">
      <dsp:nvSpPr>
        <dsp:cNvPr id="0" name=""/>
        <dsp:cNvSpPr/>
      </dsp:nvSpPr>
      <dsp:spPr>
        <a:xfrm>
          <a:off x="2260354" y="2846362"/>
          <a:ext cx="1864367" cy="932183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Многократное повторение</a:t>
          </a:r>
          <a:endParaRPr lang="ru-RU" sz="1400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60354" y="2846362"/>
        <a:ext cx="1864367" cy="932183"/>
      </dsp:txXfrm>
    </dsp:sp>
    <dsp:sp modelId="{D6F7F732-5B3D-4B11-AAAF-2078D4E2EACB}">
      <dsp:nvSpPr>
        <dsp:cNvPr id="0" name=""/>
        <dsp:cNvSpPr/>
      </dsp:nvSpPr>
      <dsp:spPr>
        <a:xfrm>
          <a:off x="4516238" y="2846362"/>
          <a:ext cx="1864367" cy="932183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Интерактивность</a:t>
          </a:r>
          <a:endParaRPr lang="ru-RU" sz="1400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16238" y="2846362"/>
        <a:ext cx="1864367" cy="932183"/>
      </dsp:txXfrm>
    </dsp:sp>
    <dsp:sp modelId="{1E586549-EEC0-47F3-90B1-1471E5A6370D}">
      <dsp:nvSpPr>
        <dsp:cNvPr id="0" name=""/>
        <dsp:cNvSpPr/>
      </dsp:nvSpPr>
      <dsp:spPr>
        <a:xfrm>
          <a:off x="6772122" y="2846362"/>
          <a:ext cx="1864367" cy="932183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Наглядность</a:t>
          </a:r>
          <a:endParaRPr lang="ru-RU" sz="1400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72122" y="2846362"/>
        <a:ext cx="1864367" cy="9321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3BE08-B8B0-416D-B074-CC3A0F44CC27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9B25-8CF4-470A-B1B7-8B5111F62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329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3BE08-B8B0-416D-B074-CC3A0F44CC27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9B25-8CF4-470A-B1B7-8B5111F62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593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3BE08-B8B0-416D-B074-CC3A0F44CC27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9B25-8CF4-470A-B1B7-8B5111F62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9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3BE08-B8B0-416D-B074-CC3A0F44CC27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9B25-8CF4-470A-B1B7-8B5111F62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155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3BE08-B8B0-416D-B074-CC3A0F44CC27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9B25-8CF4-470A-B1B7-8B5111F62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012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3BE08-B8B0-416D-B074-CC3A0F44CC27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9B25-8CF4-470A-B1B7-8B5111F62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467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3BE08-B8B0-416D-B074-CC3A0F44CC27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9B25-8CF4-470A-B1B7-8B5111F62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030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3BE08-B8B0-416D-B074-CC3A0F44CC27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9B25-8CF4-470A-B1B7-8B5111F62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534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3BE08-B8B0-416D-B074-CC3A0F44CC27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9B25-8CF4-470A-B1B7-8B5111F62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62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3BE08-B8B0-416D-B074-CC3A0F44CC27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9B25-8CF4-470A-B1B7-8B5111F62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367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3BE08-B8B0-416D-B074-CC3A0F44CC27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9B25-8CF4-470A-B1B7-8B5111F62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93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3BE08-B8B0-416D-B074-CC3A0F44CC27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89B25-8CF4-470A-B1B7-8B5111F62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46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692696"/>
            <a:ext cx="590465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ПРОФЕССИОНАЛЬНОЕ</a:t>
            </a: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учителя-логопеда 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№ 12 г. Миллерово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Игнатьевой Екатерины Александровн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:\фото Игнатьева\фото 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295660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1880" y="3789040"/>
            <a:ext cx="5544616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</a:t>
            </a:r>
          </a:p>
          <a:p>
            <a:pPr lvl="0" algn="ctr"/>
            <a:endParaRPr lang="ru-RU" sz="500" b="1" dirty="0">
              <a:solidFill>
                <a:srgbClr val="C0504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85825">
              <a:tabLst>
                <a:tab pos="1800225" algn="l"/>
              </a:tabLst>
            </a:pPr>
            <a:r>
              <a:rPr lang="ru-RU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«Методы и технологии коррекции речи дошкольников»</a:t>
            </a:r>
            <a:endParaRPr lang="ru-RU" sz="3200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771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Pictures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"/>
            <a:ext cx="9143999" cy="685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60648"/>
            <a:ext cx="8712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Технология развития лексико-        </a:t>
            </a:r>
          </a:p>
          <a:p>
            <a:r>
              <a:rPr lang="ru-RU" sz="36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грамматического строя речи</a:t>
            </a:r>
          </a:p>
          <a:p>
            <a:endParaRPr lang="ru-RU" sz="36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75521"/>
            <a:ext cx="2998787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232" y="4149080"/>
            <a:ext cx="3321616" cy="248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User\Searches\Desktop\Конкурс 2025\фото Екатерина Александровна\DSCN74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496" y="1439171"/>
            <a:ext cx="3323471" cy="249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31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Pictures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"/>
            <a:ext cx="9143999" cy="685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88640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развития связной речи</a:t>
            </a:r>
            <a:endParaRPr lang="ru-RU" sz="40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C:\Users\User\Searches\Desktop\Конкурс\фото Екатерина Александровна\DSCN76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7" r="8336"/>
          <a:stretch/>
        </p:blipFill>
        <p:spPr bwMode="auto">
          <a:xfrm>
            <a:off x="4337544" y="3855982"/>
            <a:ext cx="3826260" cy="27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Searches\Desktop\Конкурс\фото Екатерина Александровна\DSCN76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29" y="896526"/>
            <a:ext cx="3575091" cy="26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Searches\Desktop\Конкурс 2025\фото Екатерина Александровна\DSCN75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7" b="18415"/>
          <a:stretch/>
        </p:blipFill>
        <p:spPr bwMode="auto">
          <a:xfrm rot="5400000">
            <a:off x="-684586" y="2348879"/>
            <a:ext cx="5256584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70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Pictures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" y="0"/>
            <a:ext cx="9143207" cy="685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Searches\Desktop\фото Екатерина Александровна\DSCN74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422469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Searches\Desktop\фото Екатерина Александровна\DSCN74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3"/>
          <a:stretch/>
        </p:blipFill>
        <p:spPr bwMode="auto">
          <a:xfrm>
            <a:off x="4575938" y="3284984"/>
            <a:ext cx="406289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76215" y="89164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36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развития слоговой структуры слов</a:t>
            </a:r>
          </a:p>
        </p:txBody>
      </p:sp>
      <p:pic>
        <p:nvPicPr>
          <p:cNvPr id="5122" name="Picture 2" descr="C:\Users\User\Searches\Desktop\Конкурс 2025\фото Екатерина Александровна\DSCN75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0" r="15025"/>
          <a:stretch/>
        </p:blipFill>
        <p:spPr bwMode="auto">
          <a:xfrm>
            <a:off x="380322" y="3640975"/>
            <a:ext cx="3759630" cy="288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28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Pictures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"/>
            <a:ext cx="9143999" cy="685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Searches\Desktop\фото Екатерина Александровна\DSCN58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3918243" cy="29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04664"/>
            <a:ext cx="4536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</a:p>
          <a:p>
            <a:pPr algn="ctr"/>
            <a:r>
              <a:rPr lang="ru-RU" sz="3200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«Мозаичная осведомлённость»</a:t>
            </a:r>
            <a:endParaRPr lang="ru-RU" sz="4000" b="1" i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12374288"/>
              </p:ext>
            </p:extLst>
          </p:nvPr>
        </p:nvGraphicFramePr>
        <p:xfrm>
          <a:off x="251520" y="2348880"/>
          <a:ext cx="8640960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194" name="Picture 2" descr="C:\Users\User\Searches\Desktop\Конкурс\фото Екатерина Александровна\DSCN759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3"/>
          <a:stretch/>
        </p:blipFill>
        <p:spPr bwMode="auto">
          <a:xfrm>
            <a:off x="225686" y="2348880"/>
            <a:ext cx="3267781" cy="232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87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Pictures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1"/>
            <a:ext cx="9143207" cy="685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Searches\Desktop\фото Екатерина Александровна\IMG_17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5" r="21776"/>
          <a:stretch/>
        </p:blipFill>
        <p:spPr bwMode="auto">
          <a:xfrm>
            <a:off x="105554" y="2678683"/>
            <a:ext cx="4036347" cy="298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Searches\Desktop\фото Екатерина Александровна\IMG_17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7543"/>
            <a:ext cx="4536504" cy="285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277543"/>
            <a:ext cx="345638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«Нетрадиционные техники рисования для развития мелкой моторики»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User\Searches\Desktop\Фото Игнатьева\IMG_17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b="19639"/>
          <a:stretch/>
        </p:blipFill>
        <p:spPr bwMode="auto">
          <a:xfrm>
            <a:off x="4311138" y="3933056"/>
            <a:ext cx="4643811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83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Pictures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"/>
            <a:ext cx="9143999" cy="685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ser\Searches\Desktop\фото Екатерина Александровна\Без имени (2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7" y="3202860"/>
            <a:ext cx="2608351" cy="35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Searches\Desktop\фото Екатерина Александровна\Без имени (2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787" y="1700808"/>
            <a:ext cx="2441168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Searches\Desktop\фото Екатерина Александровна\Без имени (28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692696"/>
            <a:ext cx="252502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8" b="23844"/>
          <a:stretch/>
        </p:blipFill>
        <p:spPr bwMode="auto">
          <a:xfrm>
            <a:off x="3374286" y="5161484"/>
            <a:ext cx="5568406" cy="159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t="4425" r="-28" b="55754"/>
          <a:stretch/>
        </p:blipFill>
        <p:spPr bwMode="auto">
          <a:xfrm>
            <a:off x="230324" y="188640"/>
            <a:ext cx="5688631" cy="129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324" y="1484783"/>
            <a:ext cx="2854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«Нетрадиционные техники рисования в развитии речи. Времена года.»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0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Pictures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"/>
            <a:ext cx="9143999" cy="685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5976" y="260648"/>
            <a:ext cx="4613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«Пространство и время наполнены материей, подчиненной законам вечного ритма» 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Э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Жак-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Далькроз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60648"/>
            <a:ext cx="439248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 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«ЛОГОРИТМИКА-как средство развития речи»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User\Searches\Desktop\фото Екатерина Александровна\DSCN58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40" y="2537125"/>
            <a:ext cx="3672408" cy="27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Searches\Desktop\фото Екатерина Александровна\DSCN58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775" y="1091645"/>
            <a:ext cx="3965662" cy="297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Searches\Desktop\фото Екатерина Александровна\DSCN58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7"/>
          <a:stretch/>
        </p:blipFill>
        <p:spPr bwMode="auto">
          <a:xfrm>
            <a:off x="4067944" y="4174629"/>
            <a:ext cx="3276364" cy="252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44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Pictures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"/>
            <a:ext cx="9143999" cy="685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92363" y="476672"/>
            <a:ext cx="4321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Песочная терапия</a:t>
            </a:r>
            <a:endParaRPr lang="ru-RU" sz="54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User\Searches\Desktop\Конкурс 2025\фото Екатерина Александровна\DSCN75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9" b="3628"/>
          <a:stretch/>
        </p:blipFill>
        <p:spPr bwMode="auto">
          <a:xfrm>
            <a:off x="116208" y="179511"/>
            <a:ext cx="4389703" cy="351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Searches\Desktop\Конкурс 2025\фото Екатерина Александровна\DSCN75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8" r="15124"/>
          <a:stretch/>
        </p:blipFill>
        <p:spPr bwMode="auto">
          <a:xfrm>
            <a:off x="4692363" y="2924944"/>
            <a:ext cx="432185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Searches\Desktop\Конкурс 2025\фото Екатерина Александровна\DSCN75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/>
          <a:stretch/>
        </p:blipFill>
        <p:spPr bwMode="auto">
          <a:xfrm>
            <a:off x="454516" y="3883672"/>
            <a:ext cx="3713085" cy="276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21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Pictures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"/>
            <a:ext cx="9143999" cy="685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nreal Commander\Downloads\WhatsApp Image 2024-12-02 at 10.07.15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0" b="9177"/>
          <a:stretch/>
        </p:blipFill>
        <p:spPr bwMode="auto">
          <a:xfrm>
            <a:off x="3419872" y="3399529"/>
            <a:ext cx="5485622" cy="2555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93" y="231848"/>
            <a:ext cx="4058475" cy="304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8024" y="1052736"/>
            <a:ext cx="381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Инсценировка сказки «Колобок</a:t>
            </a:r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pPr lvl="0" algn="ctr"/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«Маша и медведь»</a:t>
            </a:r>
            <a:endParaRPr lang="ru-RU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Searches\Desktop\Фото Игнатьева\WhatsApp Image 2020-11-26 at 09.02.07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25685"/>
          <a:stretch/>
        </p:blipFill>
        <p:spPr bwMode="auto">
          <a:xfrm>
            <a:off x="232389" y="3573016"/>
            <a:ext cx="2979942" cy="29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88024" y="231848"/>
            <a:ext cx="3816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endParaRPr lang="ru-RU" sz="4000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2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Pictures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6"/>
            <a:ext cx="9143735" cy="685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85" y="1438617"/>
            <a:ext cx="3501715" cy="45640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695" y="1407464"/>
            <a:ext cx="3744416" cy="48467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548680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родителями воспитанников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7665" y="6165304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</a:t>
            </a:r>
          </a:p>
        </p:txBody>
      </p:sp>
    </p:spTree>
    <p:extLst>
      <p:ext uri="{BB962C8B-B14F-4D97-AF65-F5344CB8AC3E}">
        <p14:creationId xmlns:p14="http://schemas.microsoft.com/office/powerpoint/2010/main" val="275147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886" y="260648"/>
            <a:ext cx="4657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Рукотворное авторское пособие</a:t>
            </a:r>
            <a:endParaRPr lang="ru-RU" sz="2000" b="1" i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«ЗВУКОБУКВИНСК»</a:t>
            </a:r>
          </a:p>
        </p:txBody>
      </p:sp>
      <p:pic>
        <p:nvPicPr>
          <p:cNvPr id="3" name="Picture 2" descr="C:\Users\User\Searches\Desktop\фото Екатерина Александровна\DSCN74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" t="8265"/>
          <a:stretch/>
        </p:blipFill>
        <p:spPr bwMode="auto">
          <a:xfrm>
            <a:off x="379307" y="906980"/>
            <a:ext cx="4419800" cy="30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930771"/>
            <a:ext cx="4716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дидактическая игра на развитие грамматического строя речи «Один - много»</a:t>
            </a:r>
          </a:p>
        </p:txBody>
      </p:sp>
      <p:pic>
        <p:nvPicPr>
          <p:cNvPr id="5" name="Picture 4" descr="C:\Users\User\Searches\Desktop\Конкурс\фото Екатерина Александровна\DSCN75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9" b="7526"/>
          <a:stretch/>
        </p:blipFill>
        <p:spPr bwMode="auto">
          <a:xfrm rot="5400000">
            <a:off x="1585111" y="5047586"/>
            <a:ext cx="2212149" cy="142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Searches\Desktop\Конкурс\фото Екатерина Александровна\DSCN75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7" t="17690" r="18466" b="7106"/>
          <a:stretch/>
        </p:blipFill>
        <p:spPr bwMode="auto">
          <a:xfrm>
            <a:off x="366197" y="5034539"/>
            <a:ext cx="1465725" cy="140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41822" y="3222885"/>
            <a:ext cx="4122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самодельная тематическая папка</a:t>
            </a:r>
          </a:p>
        </p:txBody>
      </p:sp>
      <p:pic>
        <p:nvPicPr>
          <p:cNvPr id="8" name="Picture 3" descr="C:\Users\User\Searches\Desktop\Конкурс 2025\фото Екатерина Александровна\DSCN75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" t="28093" r="1212" b="18637"/>
          <a:stretch/>
        </p:blipFill>
        <p:spPr bwMode="auto">
          <a:xfrm>
            <a:off x="3706132" y="4797153"/>
            <a:ext cx="3486125" cy="188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Searches\Desktop\Конкурс\фото Екатерина Александровна\DSCN753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1" r="16168"/>
          <a:stretch/>
        </p:blipFill>
        <p:spPr bwMode="auto">
          <a:xfrm>
            <a:off x="7381099" y="4352910"/>
            <a:ext cx="1583388" cy="241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799107" y="260648"/>
            <a:ext cx="4165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Рукотворное логопедическое пособие для артикуляционной гимнастики </a:t>
            </a:r>
          </a:p>
          <a:p>
            <a:pPr lvl="0" algn="ctr"/>
            <a:r>
              <a:rPr lang="ru-RU" sz="1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«Лягушка </a:t>
            </a:r>
            <a:r>
              <a:rPr lang="ru-RU" sz="16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Говорушка</a:t>
            </a:r>
            <a:r>
              <a:rPr lang="ru-RU" sz="1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1" name="Picture 2" descr="C:\Users\User\Searches\Desktop\фото Екатерина Александровна\DSCN7559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5B4923"/>
              </a:clrFrom>
              <a:clrTo>
                <a:srgbClr val="5B492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6" t="9223" r="6193" b="28243"/>
          <a:stretch/>
        </p:blipFill>
        <p:spPr bwMode="auto">
          <a:xfrm>
            <a:off x="5371209" y="1133782"/>
            <a:ext cx="3063889" cy="187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66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Pictures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"/>
            <a:ext cx="9143999" cy="685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652"/>
            <a:ext cx="399424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D:\мои документы\Конкурсы\Воспитатель года\2019 год Гуреева Е. Н\фото\мастер-класс Семейные ценности 2019 ноябрь\IMG_43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652"/>
            <a:ext cx="3024336" cy="40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IMG-20190129-WA00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3609020"/>
            <a:ext cx="3957447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-20190129-WA0005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6729" y="4725144"/>
            <a:ext cx="2825151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251520" y="4231101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0032" y="3222988"/>
            <a:ext cx="3706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91880" y="5841268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методических рекомендаций по индивидуальным темам</a:t>
            </a:r>
          </a:p>
        </p:txBody>
      </p:sp>
    </p:spTree>
    <p:extLst>
      <p:ext uri="{BB962C8B-B14F-4D97-AF65-F5344CB8AC3E}">
        <p14:creationId xmlns:p14="http://schemas.microsoft.com/office/powerpoint/2010/main" val="167695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Pictures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95"/>
            <a:ext cx="9143736" cy="685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Searches\Desktop\фото Екатерина Александровна\Без имени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4426808" cy="335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Searches\Desktop\фото Екатерина Александровна\Без имени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78" y="1772817"/>
            <a:ext cx="362154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332656"/>
            <a:ext cx="7812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для педагогов </a:t>
            </a:r>
          </a:p>
          <a:p>
            <a:r>
              <a:rPr lang="ru-RU" sz="36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«Су-</a:t>
            </a:r>
            <a:r>
              <a:rPr lang="ru-RU" sz="3600" b="1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sz="36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терапия»</a:t>
            </a:r>
            <a:endParaRPr lang="ru-RU" sz="36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35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"/>
            <a:ext cx="9143999" cy="685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Searches\Desktop\фото Екатерина Александровна\Без имени (1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613"/>
            <a:ext cx="4320480" cy="288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71" y="3933056"/>
            <a:ext cx="4243387" cy="266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4293096"/>
            <a:ext cx="39091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Районное методическое объединение логопедов</a:t>
            </a:r>
            <a:endParaRPr lang="ru-RU" sz="32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User\Searches\Desktop\Конкурс 2025\фото Екатерина Александровна\Без имени (10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97"/>
          <a:stretch/>
        </p:blipFill>
        <p:spPr bwMode="auto">
          <a:xfrm>
            <a:off x="4700341" y="1317500"/>
            <a:ext cx="421284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49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Pictures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95"/>
            <a:ext cx="9143736" cy="685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Searches\Desktop\фото Екатерина Александровна\DSCN72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t="17307" b="13110"/>
          <a:stretch/>
        </p:blipFill>
        <p:spPr bwMode="auto">
          <a:xfrm>
            <a:off x="395537" y="404664"/>
            <a:ext cx="4043674" cy="266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Searches\Desktop\фото Екатерина Александровна\DSCN72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4" r="10344"/>
          <a:stretch/>
        </p:blipFill>
        <p:spPr bwMode="auto">
          <a:xfrm>
            <a:off x="5004048" y="231096"/>
            <a:ext cx="3541436" cy="297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Searches\Desktop\фото Екатерина Александровна\DSCN72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3" r="22753"/>
          <a:stretch/>
        </p:blipFill>
        <p:spPr bwMode="auto">
          <a:xfrm>
            <a:off x="5868145" y="3680398"/>
            <a:ext cx="2160240" cy="304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Searches\Desktop\фото Екатерина Александровна\DSCN727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5" t="3635" r="21376" b="3646"/>
          <a:stretch/>
        </p:blipFill>
        <p:spPr bwMode="auto">
          <a:xfrm>
            <a:off x="1074639" y="4059647"/>
            <a:ext cx="2057202" cy="267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3026542"/>
            <a:ext cx="87484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A50021"/>
                </a:solidFill>
                <a:latin typeface="Times New Roman"/>
                <a:ea typeface="Calibri"/>
              </a:rPr>
              <a:t>Методическое обеспечение коррекционно-развивающего процесса</a:t>
            </a:r>
            <a:endParaRPr lang="ru-RU" sz="32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5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Pictures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"/>
            <a:ext cx="9143999" cy="685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04664"/>
            <a:ext cx="6768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</a:p>
          <a:p>
            <a:r>
              <a:rPr lang="ru-RU" sz="40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логопедического </a:t>
            </a:r>
          </a:p>
          <a:p>
            <a:r>
              <a:rPr lang="ru-RU" sz="40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обследования</a:t>
            </a:r>
            <a:endParaRPr lang="ru-RU" sz="40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Searches\Desktop\фото Екатерина Александровна\DSCN75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" t="10122" r="50560" b="2936"/>
          <a:stretch/>
        </p:blipFill>
        <p:spPr bwMode="auto">
          <a:xfrm>
            <a:off x="4599210" y="386582"/>
            <a:ext cx="2592288" cy="400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Searches\Desktop\фото Екатерина Александровна\DSCN756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r="4594"/>
          <a:stretch/>
        </p:blipFill>
        <p:spPr bwMode="auto">
          <a:xfrm>
            <a:off x="192526" y="3246149"/>
            <a:ext cx="4302355" cy="344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1" r="2775" b="3748"/>
          <a:stretch/>
        </p:blipFill>
        <p:spPr bwMode="auto">
          <a:xfrm>
            <a:off x="6417426" y="3011629"/>
            <a:ext cx="2475054" cy="35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0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Pictures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"/>
            <a:ext cx="9143999" cy="685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Searches\Desktop\фото Екатерина Александровна\WhatsApp Image 2025-01-28 at 15.42.39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" r="8455"/>
          <a:stretch/>
        </p:blipFill>
        <p:spPr bwMode="auto">
          <a:xfrm>
            <a:off x="5056849" y="3878297"/>
            <a:ext cx="3894451" cy="234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56850" y="980728"/>
            <a:ext cx="3731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</a:t>
            </a:r>
            <a:endParaRPr lang="ru-RU" sz="3600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User\Searches\Desktop\фото Екатерина Александровна\WhatsApp Image 2025-01-28 at 15.42.09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12" y="730850"/>
            <a:ext cx="4761634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Searches\Desktop\Конкурс 2025\фото Екатерина Александровна\DSCN74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" b="7536"/>
          <a:stretch/>
        </p:blipFill>
        <p:spPr bwMode="auto">
          <a:xfrm>
            <a:off x="307894" y="3435394"/>
            <a:ext cx="4327054" cy="322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56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Pictures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"/>
            <a:ext cx="9144000" cy="685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Searches\Desktop\фото Екатерина Александровна\WhatsApp Image 2025-01-28 at 15.40.34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/>
          <a:stretch/>
        </p:blipFill>
        <p:spPr bwMode="auto">
          <a:xfrm>
            <a:off x="323528" y="3573016"/>
            <a:ext cx="4640560" cy="300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Searches\Desktop\фото Екатерина Александровна\WhatsApp Image 2025-01-28 at 15.43.06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4" r="22358"/>
          <a:stretch/>
        </p:blipFill>
        <p:spPr bwMode="auto">
          <a:xfrm>
            <a:off x="4355976" y="189057"/>
            <a:ext cx="4498322" cy="327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48680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   </a:t>
            </a:r>
          </a:p>
          <a:p>
            <a:r>
              <a:rPr lang="ru-RU" sz="36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гимнастика</a:t>
            </a:r>
            <a:endParaRPr lang="ru-RU" sz="36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31454"/>
            <a:ext cx="3348808" cy="252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2276872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«Дыхание – основа жизни. </a:t>
            </a:r>
          </a:p>
          <a:p>
            <a:pPr algn="just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Правильное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дыхание – основа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здоровья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долголетия».</a:t>
            </a:r>
          </a:p>
          <a:p>
            <a:pPr algn="just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К.С.Станиславский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83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Pictures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"/>
            <a:ext cx="9143999" cy="685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1562824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</a:p>
        </p:txBody>
      </p:sp>
      <p:pic>
        <p:nvPicPr>
          <p:cNvPr id="3" name="Picture 2" descr="C:\Users\User\Searches\Desktop\фото Екатерина Александровна\Без имени (3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237626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Searches\Desktop\Конкурс\фото Екатерина Александровна\DSCN76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6" r="6769" b="5992"/>
          <a:stretch/>
        </p:blipFill>
        <p:spPr bwMode="auto">
          <a:xfrm>
            <a:off x="4566538" y="3717032"/>
            <a:ext cx="430729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Searches\Desktop\Конкурс\фото Екатерина Александровна\DSCN76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8" t="9466" r="25986"/>
          <a:stretch/>
        </p:blipFill>
        <p:spPr bwMode="auto">
          <a:xfrm>
            <a:off x="2411760" y="3684062"/>
            <a:ext cx="1790448" cy="26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Searches\Desktop\Конкурс\фото Екатерина Александровна\DSCN763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r="37967"/>
          <a:stretch/>
        </p:blipFill>
        <p:spPr bwMode="auto">
          <a:xfrm>
            <a:off x="6720187" y="404664"/>
            <a:ext cx="202919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Searches\Desktop\Конкурс\фото Екатерина Александровна\DSCN761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r="31835" b="17412"/>
          <a:stretch/>
        </p:blipFill>
        <p:spPr bwMode="auto">
          <a:xfrm>
            <a:off x="395536" y="3685674"/>
            <a:ext cx="1791413" cy="265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94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Pictures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"/>
            <a:ext cx="9143999" cy="685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095" y="113115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коррекции звукопроизношения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2095" y="436280"/>
            <a:ext cx="435990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750"/>
              </a:spcAft>
              <a:tabLst>
                <a:tab pos="457200" algn="l"/>
              </a:tabLst>
            </a:pP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Arial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75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Подготовить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анализаторы (речеслуховой и речезвуковой) к коррекции,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правильному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восприятию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звуков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правильному их проговариванию.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75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Сформировать первичные умения и навыки произношения, довести их до автоматизма.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75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Научить использовать конкретные звуки в речи, сформировать навыки построения коммуникативных связей. 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" name="Picture 3" descr="C:\Users\User\Searches\Desktop\Конкурс 2025\фото Екатерина Александровна\DSCN75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5" r="17589" b="11285"/>
          <a:stretch/>
        </p:blipFill>
        <p:spPr bwMode="auto">
          <a:xfrm>
            <a:off x="4596644" y="759446"/>
            <a:ext cx="3834954" cy="278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17032"/>
            <a:ext cx="209073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91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Pictures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"/>
            <a:ext cx="9143999" cy="685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3" y="332656"/>
            <a:ext cx="43429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развития фонематического слуха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9" name="Picture 3" descr="C:\Users\User\Searches\Desktop\Конкурс\фото Екатерина Александровна\DSCN76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/>
          <a:stretch/>
        </p:blipFill>
        <p:spPr bwMode="auto">
          <a:xfrm>
            <a:off x="106538" y="2040296"/>
            <a:ext cx="3859428" cy="277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35" y="5013176"/>
            <a:ext cx="2682062" cy="138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User\Searches\Desktop\Конкурс\фото Екатерина Александровна\DSCN74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2"/>
          <a:stretch/>
        </p:blipFill>
        <p:spPr bwMode="auto">
          <a:xfrm>
            <a:off x="4548692" y="3861048"/>
            <a:ext cx="434524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36" y="351059"/>
            <a:ext cx="4152885" cy="311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</TotalTime>
  <Words>261</Words>
  <Application>Microsoft Office PowerPoint</Application>
  <PresentationFormat>Экран (4:3)</PresentationFormat>
  <Paragraphs>63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</cp:revision>
  <dcterms:created xsi:type="dcterms:W3CDTF">2025-03-17T06:32:06Z</dcterms:created>
  <dcterms:modified xsi:type="dcterms:W3CDTF">2025-03-25T08:09:33Z</dcterms:modified>
</cp:coreProperties>
</file>