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E156A-7407-4BAE-9B29-D66970F1415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B6037-A5F3-4824-A455-5C54DC92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7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1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6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6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2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5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9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3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2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5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2EF3-BF56-480A-A117-E4153DBEA3F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5D17-E21D-4331-9756-EC985A3C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6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r="4725"/>
          <a:stretch/>
        </p:blipFill>
        <p:spPr>
          <a:xfrm>
            <a:off x="0" y="-44934"/>
            <a:ext cx="9144000" cy="69029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445224"/>
            <a:ext cx="810039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Управление  образования Миллеровского района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12</a:t>
            </a:r>
          </a:p>
        </p:txBody>
      </p:sp>
    </p:spTree>
    <p:extLst>
      <p:ext uri="{BB962C8B-B14F-4D97-AF65-F5344CB8AC3E}">
        <p14:creationId xmlns:p14="http://schemas.microsoft.com/office/powerpoint/2010/main" val="5780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332656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комбинированной направленности «Золотая рыбка» прошла увлекательная викторина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-друзья и защитники природы». Ребята разделились на две команды: «Лесной патруль» и «Друзья природа». Им предстояло пройти множество интересных интеллектуальных испытаний и, конечно же, все ребята показали себя настоящими знатоками природы.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4851" r="19596" b="14478"/>
          <a:stretch/>
        </p:blipFill>
        <p:spPr>
          <a:xfrm>
            <a:off x="4860032" y="341328"/>
            <a:ext cx="3984639" cy="3190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963" r="3273" b="12727"/>
          <a:stretch/>
        </p:blipFill>
        <p:spPr>
          <a:xfrm>
            <a:off x="1619672" y="3434001"/>
            <a:ext cx="4464496" cy="30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5229200"/>
            <a:ext cx="5184576" cy="1323439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нашего детского сада вместе с педагогами приняли активное участие во Всероссийском «Дне </a:t>
            </a:r>
            <a:r>
              <a:rPr lang="ru-RU" sz="1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</a:t>
            </a: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 </a:t>
            </a:r>
          </a:p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возрастной группе были проведены  мероприятия и акции.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5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784" y="836712"/>
            <a:ext cx="35910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старшей группы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младшей группы  «Пчелки» была проведена акция посвящения детей в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где дети познакомились со старичком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лесовичком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друзьями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защитниками природы. 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Умница, Шалун, Тихоня и Ёлочка рассказали детям много интересного о природе.  В конце мероприятия ребята торжественно произнесли «Клятву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молодых защитников природы», а старичок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вручил маленьким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медальки  с логотипом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2262" r="2945" b="10631"/>
          <a:stretch/>
        </p:blipFill>
        <p:spPr>
          <a:xfrm>
            <a:off x="5868144" y="2276872"/>
            <a:ext cx="3094182" cy="4492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7106" r="7094" b="5805"/>
          <a:stretch/>
        </p:blipFill>
        <p:spPr>
          <a:xfrm>
            <a:off x="3960339" y="126621"/>
            <a:ext cx="2807854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40439"/>
            <a:ext cx="7416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младшая группа «Солнышко», совместно с защитником природы – Шалуном, посадили цветы на клумбе «</a:t>
            </a:r>
            <a:r>
              <a:rPr lang="ru-RU" sz="2400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2828" r="11616" b="16499"/>
          <a:stretch/>
        </p:blipFill>
        <p:spPr>
          <a:xfrm>
            <a:off x="4100836" y="1340768"/>
            <a:ext cx="4771282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16835" r="10606" b="6532"/>
          <a:stretch/>
        </p:blipFill>
        <p:spPr>
          <a:xfrm>
            <a:off x="395536" y="3429000"/>
            <a:ext cx="4752527" cy="33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371271"/>
            <a:ext cx="7234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Воспитанники всех возрастных групп внесли свой вклад в природу, и приняли участие в озеленении двора детского сада.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291" r="6543" b="14612"/>
          <a:stretch/>
        </p:blipFill>
        <p:spPr>
          <a:xfrm>
            <a:off x="5503648" y="1017603"/>
            <a:ext cx="3453920" cy="4211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75608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средней группы «Теремок» провел с ребятами образовательную деятельность «Урок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Ребята познакомились с юными защитниками природы, отгадывали загадки, играли и повторили правила поведения в лесу.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8619" r="7835" b="8283"/>
          <a:stretch/>
        </p:blipFill>
        <p:spPr>
          <a:xfrm>
            <a:off x="4572000" y="1379732"/>
            <a:ext cx="4473574" cy="3485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8214" r="20731" b="21078"/>
          <a:stretch/>
        </p:blipFill>
        <p:spPr>
          <a:xfrm>
            <a:off x="251520" y="3094995"/>
            <a:ext cx="4495871" cy="347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581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Старшая группа «Ягодки» приняла участие в групповом конкурсе среди семей воспитанников на лучшее сочинение «Моя история про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163">
            <a:off x="4858506" y="1298044"/>
            <a:ext cx="3896951" cy="4875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846">
            <a:off x="322666" y="1550038"/>
            <a:ext cx="3925591" cy="48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188640"/>
            <a:ext cx="60304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 их семьи приняли участие в конкурсе на лучшую фотографию «Дыхание природы» на страничке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контакте»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детского сада.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6330" r="4049" b="13670"/>
          <a:stretch/>
        </p:blipFill>
        <p:spPr>
          <a:xfrm>
            <a:off x="4414250" y="1268760"/>
            <a:ext cx="4531982" cy="3282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9424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подготовительной группы «Звездочки» убирали территорию мемориала «Жертвам фашизма». Вместе с детьми, в уборке участвовал  один из друзей и защитников природы - Шалун.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10221" r="9236" b="4915"/>
          <a:stretch/>
        </p:blipFill>
        <p:spPr>
          <a:xfrm>
            <a:off x="4932040" y="1412776"/>
            <a:ext cx="3133755" cy="4746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8889" r="7261" b="10184"/>
          <a:stretch/>
        </p:blipFill>
        <p:spPr>
          <a:xfrm>
            <a:off x="755576" y="1988840"/>
            <a:ext cx="3483555" cy="46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ДС-12</dc:creator>
  <cp:lastModifiedBy>ДС-12</cp:lastModifiedBy>
  <cp:revision>5</cp:revision>
  <dcterms:created xsi:type="dcterms:W3CDTF">2022-04-29T08:49:18Z</dcterms:created>
  <dcterms:modified xsi:type="dcterms:W3CDTF">2022-04-29T10:40:43Z</dcterms:modified>
</cp:coreProperties>
</file>