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E156A-7407-4BAE-9B29-D66970F14150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B6037-A5F3-4824-A455-5C54DC924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23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673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1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65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760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526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153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597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931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223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485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5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42EF3-BF56-480A-A117-E4153DBEA3F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95D17-E21D-4331-9756-EC985A3C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86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" r="4725"/>
          <a:stretch/>
        </p:blipFill>
        <p:spPr>
          <a:xfrm>
            <a:off x="0" y="-44934"/>
            <a:ext cx="9144000" cy="69029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5445224"/>
            <a:ext cx="8100391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учреждение Управление  образования Миллеровского района</a:t>
            </a:r>
          </a:p>
          <a:p>
            <a:pPr algn="ctr"/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12</a:t>
            </a:r>
          </a:p>
        </p:txBody>
      </p:sp>
    </p:spTree>
    <p:extLst>
      <p:ext uri="{BB962C8B-B14F-4D97-AF65-F5344CB8AC3E}">
        <p14:creationId xmlns:p14="http://schemas.microsoft.com/office/powerpoint/2010/main" val="57809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504" y="332656"/>
            <a:ext cx="41764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комбинированной направленности «Золотая рыбка» прошла увлекательная викторина «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-друзья и защитники природы». Ребята разделились на две команды: «Лесной патруль» и «Друзья природа». Им предстояло пройти множество интересных интеллектуальных испытаний и, конечно же, все ребята показали себя настоящими знатоками природы.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9" t="4851" r="19596" b="14478"/>
          <a:stretch/>
        </p:blipFill>
        <p:spPr>
          <a:xfrm>
            <a:off x="4860032" y="341328"/>
            <a:ext cx="3984639" cy="31908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t="2963" r="3273" b="12727"/>
          <a:stretch/>
        </p:blipFill>
        <p:spPr>
          <a:xfrm>
            <a:off x="1619672" y="3434001"/>
            <a:ext cx="4464496" cy="306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6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63688" y="5229200"/>
            <a:ext cx="5184576" cy="1323439"/>
          </a:xfrm>
          <a:prstGeom prst="rect">
            <a:avLst/>
          </a:prstGeom>
          <a:solidFill>
            <a:srgbClr val="92D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Воспитанники нашего детского сада вместе с педагогами приняли активное участие во Всероссийском «Дне </a:t>
            </a:r>
            <a:r>
              <a:rPr lang="ru-RU" sz="1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Эколят</a:t>
            </a:r>
            <a:r>
              <a:rPr lang="ru-RU" sz="1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 </a:t>
            </a:r>
          </a:p>
          <a:p>
            <a:pPr algn="ctr"/>
            <a:r>
              <a:rPr lang="ru-RU" sz="1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каждой возрастной группе были проведены  мероприятия и акции.</a:t>
            </a:r>
            <a:endParaRPr lang="ru-RU" sz="1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557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6784" y="836712"/>
            <a:ext cx="359108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старшей группы «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Россияночка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и младшей группы  «Пчелки» была проведена акция посвящения детей в «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», где дети познакомились со старичком –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лесовичком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его друзьями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Эколятами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защитниками природы. </a:t>
            </a:r>
          </a:p>
          <a:p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 Умница, Шалун, Тихоня и Ёлочка рассказали детям много интересного о природе.  В конце мероприятия ребята торжественно произнесли «Клятву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молодых защитников природы», а старичок –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лесовичок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вручил маленьким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эколятам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медальки  с логотипом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9" t="2262" r="2945" b="10631"/>
          <a:stretch/>
        </p:blipFill>
        <p:spPr>
          <a:xfrm>
            <a:off x="5868144" y="2276872"/>
            <a:ext cx="3094182" cy="44923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1" t="7106" r="7094" b="5805"/>
          <a:stretch/>
        </p:blipFill>
        <p:spPr>
          <a:xfrm>
            <a:off x="3960339" y="126621"/>
            <a:ext cx="2807854" cy="407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7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504" y="140439"/>
            <a:ext cx="74168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 младшая группа «Солнышко», совместно с защитником природы – Шалуном, посадили цветы на клумбе «</a:t>
            </a:r>
            <a:r>
              <a:rPr lang="ru-RU" sz="2400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sz="2400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6" t="2828" r="11616" b="16499"/>
          <a:stretch/>
        </p:blipFill>
        <p:spPr>
          <a:xfrm>
            <a:off x="4100836" y="1340768"/>
            <a:ext cx="4771282" cy="35283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7" t="16835" r="10606" b="6532"/>
          <a:stretch/>
        </p:blipFill>
        <p:spPr>
          <a:xfrm>
            <a:off x="395536" y="3429000"/>
            <a:ext cx="4752527" cy="330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6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371271"/>
            <a:ext cx="72348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Воспитанники всех возрастных групп внесли свой вклад в природу, и приняли участие в озеленении двора детского сада.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" t="2291" r="6543" b="14612"/>
          <a:stretch/>
        </p:blipFill>
        <p:spPr>
          <a:xfrm>
            <a:off x="5503648" y="1017603"/>
            <a:ext cx="3453920" cy="42115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4904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7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1560" y="188640"/>
            <a:ext cx="756084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средней группы «Теремок» провел с ребятами образовательную деятельность «Урок </a:t>
            </a:r>
            <a:r>
              <a:rPr lang="ru-RU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Ребята познакомились с юными защитниками природы, отгадывали загадки, играли и повторили правила поведения в лесу.</a:t>
            </a: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8" t="8619" r="7835" b="8283"/>
          <a:stretch/>
        </p:blipFill>
        <p:spPr>
          <a:xfrm>
            <a:off x="4572000" y="1379732"/>
            <a:ext cx="4473574" cy="34859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" t="8214" r="20731" b="21078"/>
          <a:stretch/>
        </p:blipFill>
        <p:spPr>
          <a:xfrm>
            <a:off x="251520" y="3094995"/>
            <a:ext cx="4495871" cy="34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7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544" y="260648"/>
            <a:ext cx="5814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Старшая группа «Ягодки» приняла участие в групповом конкурсе среди семей воспитанников на лучшее сочинение «Моя история про </a:t>
            </a:r>
            <a:r>
              <a:rPr lang="ru-RU" b="1" i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8163">
            <a:off x="4858506" y="1298044"/>
            <a:ext cx="3896951" cy="48758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9846">
            <a:off x="322666" y="1550038"/>
            <a:ext cx="3925591" cy="486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1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15816" y="188640"/>
            <a:ext cx="6030416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и их семьи приняли участие в конкурсе на лучшую фотографию «Дыхание природы» на страничке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контакте»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детского сада.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5" t="6330" r="4049" b="13670"/>
          <a:stretch/>
        </p:blipFill>
        <p:spPr>
          <a:xfrm>
            <a:off x="4414250" y="1268760"/>
            <a:ext cx="4531982" cy="32829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394243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116632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подготовительной группы «Звездочки» убирали территорию мемориала «Жертвам фашизма». Вместе с детьми, в уборке участвовал  один из друзей и защитников природы - Шалун.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t="10221" r="9236" b="4915"/>
          <a:stretch/>
        </p:blipFill>
        <p:spPr>
          <a:xfrm>
            <a:off x="4932040" y="1412776"/>
            <a:ext cx="3133755" cy="47468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1" t="8889" r="7261" b="10184"/>
          <a:stretch/>
        </p:blipFill>
        <p:spPr>
          <a:xfrm>
            <a:off x="755576" y="1988840"/>
            <a:ext cx="3483555" cy="46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9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321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ДС-12</dc:creator>
  <cp:lastModifiedBy>ДС-12</cp:lastModifiedBy>
  <cp:revision>5</cp:revision>
  <dcterms:created xsi:type="dcterms:W3CDTF">2022-04-29T08:49:18Z</dcterms:created>
  <dcterms:modified xsi:type="dcterms:W3CDTF">2022-04-29T10:40:43Z</dcterms:modified>
</cp:coreProperties>
</file>